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</p:sldMasterIdLst>
  <p:sldIdLst>
    <p:sldId id="256" r:id="rId5"/>
    <p:sldId id="257" r:id="rId6"/>
    <p:sldId id="258" r:id="rId7"/>
    <p:sldId id="260" r:id="rId8"/>
    <p:sldId id="261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9B5"/>
    <a:srgbClr val="FFB05D"/>
    <a:srgbClr val="C7DAB4"/>
    <a:srgbClr val="BD7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9FBD7-AD29-40E6-BB34-BFC9BBEF5FBA}" v="250" dt="2022-06-07T15:04:19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3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683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055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947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784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88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896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712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00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495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024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839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1B1496CD-5CC8-6D53-7ADB-F61239E94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47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96275" y="156477"/>
            <a:ext cx="10190071" cy="1515091"/>
          </a:xfrm>
        </p:spPr>
        <p:txBody>
          <a:bodyPr anchor="b">
            <a:normAutofit/>
          </a:bodyPr>
          <a:lstStyle/>
          <a:p>
            <a: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  <a:t>SKIn Young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Escova de cabelo&#10;&#10;Descrição gerada automaticamente com confiança baixa">
            <a:extLst>
              <a:ext uri="{FF2B5EF4-FFF2-40B4-BE49-F238E27FC236}">
                <a16:creationId xmlns:a16="http://schemas.microsoft.com/office/drawing/2014/main" id="{1112750B-BB89-8834-5BDD-F6E19667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6" b="36443"/>
          <a:stretch/>
        </p:blipFill>
        <p:spPr>
          <a:xfrm>
            <a:off x="-812078" y="0"/>
            <a:ext cx="1381615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C73E-BDA8-B63D-DA2C-8BF82B48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26B586-B58F-CBF7-443B-6C5D22E24D03}"/>
              </a:ext>
            </a:extLst>
          </p:cNvPr>
          <p:cNvSpPr txBox="1"/>
          <p:nvPr/>
        </p:nvSpPr>
        <p:spPr>
          <a:xfrm>
            <a:off x="1069848" y="2286000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projeto nasceu diante da escassez na internet no acesso simples a informação sobre o 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Apesar de ser um tabu, ainda mais entre os homens ainda na Ocidente.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mau uso de produtos pode desenvolver uma alergia relacionada.</a:t>
            </a:r>
          </a:p>
        </p:txBody>
      </p:sp>
    </p:spTree>
    <p:extLst>
      <p:ext uri="{BB962C8B-B14F-4D97-AF65-F5344CB8AC3E}">
        <p14:creationId xmlns:p14="http://schemas.microsoft.com/office/powerpoint/2010/main" val="281192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Escova de cabelo&#10;&#10;Descrição gerada automaticamente com confiança baixa">
            <a:extLst>
              <a:ext uri="{FF2B5EF4-FFF2-40B4-BE49-F238E27FC236}">
                <a16:creationId xmlns:a16="http://schemas.microsoft.com/office/drawing/2014/main" id="{1112750B-BB89-8834-5BDD-F6E19667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6" b="36443"/>
          <a:stretch/>
        </p:blipFill>
        <p:spPr>
          <a:xfrm>
            <a:off x="-812078" y="0"/>
            <a:ext cx="1381615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C73E-BDA8-B63D-DA2C-8BF82B48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26B586-B58F-CBF7-443B-6C5D22E24D03}"/>
              </a:ext>
            </a:extLst>
          </p:cNvPr>
          <p:cNvSpPr txBox="1"/>
          <p:nvPr/>
        </p:nvSpPr>
        <p:spPr>
          <a:xfrm>
            <a:off x="1069848" y="2286000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Espalhar informação de forma fluida e com interação ao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Através de fontes confiáveis, construir um site onde pode ter acesso a informação de forma dinâmica para os usuários.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321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Escova de cabelo&#10;&#10;Descrição gerada automaticamente com confiança baixa">
            <a:extLst>
              <a:ext uri="{FF2B5EF4-FFF2-40B4-BE49-F238E27FC236}">
                <a16:creationId xmlns:a16="http://schemas.microsoft.com/office/drawing/2014/main" id="{1112750B-BB89-8834-5BDD-F6E19667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6" b="36443"/>
          <a:stretch/>
        </p:blipFill>
        <p:spPr>
          <a:xfrm>
            <a:off x="-812078" y="0"/>
            <a:ext cx="1381615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C73E-BDA8-B63D-DA2C-8BF82B48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26B586-B58F-CBF7-443B-6C5D22E24D03}"/>
              </a:ext>
            </a:extLst>
          </p:cNvPr>
          <p:cNvSpPr txBox="1"/>
          <p:nvPr/>
        </p:nvSpPr>
        <p:spPr>
          <a:xfrm>
            <a:off x="1069848" y="2286000"/>
            <a:ext cx="100584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>
                <a:ea typeface="+mn-lt"/>
                <a:cs typeface="+mn-lt"/>
              </a:rPr>
              <a:t>     Foi superação não apenas no sentido técnico, como também em relação ao emocional, pois foi algo que até algo que não falava abertamente. </a:t>
            </a:r>
          </a:p>
          <a:p>
            <a:endParaRPr lang="pt-BR" b="1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5133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Escova de cabelo&#10;&#10;Descrição gerada automaticamente com confiança baixa">
            <a:extLst>
              <a:ext uri="{FF2B5EF4-FFF2-40B4-BE49-F238E27FC236}">
                <a16:creationId xmlns:a16="http://schemas.microsoft.com/office/drawing/2014/main" id="{1112750B-BB89-8834-5BDD-F6E19667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6" b="36443"/>
          <a:stretch/>
        </p:blipFill>
        <p:spPr>
          <a:xfrm>
            <a:off x="-812078" y="0"/>
            <a:ext cx="1381615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C73E-BDA8-B63D-DA2C-8BF82B48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26B586-B58F-CBF7-443B-6C5D22E24D03}"/>
              </a:ext>
            </a:extLst>
          </p:cNvPr>
          <p:cNvSpPr txBox="1"/>
          <p:nvPr/>
        </p:nvSpPr>
        <p:spPr>
          <a:xfrm>
            <a:off x="1069848" y="2286000"/>
            <a:ext cx="1005840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      Agradeço aos meus pais e namorada por estar comigo em todo esse período me auxiliando e me acalentando, sem eles as coisas não teriam sido leves. Agradeço também a todo o corpo docente por ter me preparado para essa apresentação, reconheço a minha evolução desde o primeiro dia de aula e tenho muito orgulho da mesma.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357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1B1496CD-5CC8-6D53-7ADB-F61239E94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47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09135" y="156477"/>
            <a:ext cx="8809705" cy="1515091"/>
          </a:xfrm>
        </p:spPr>
        <p:txBody>
          <a:bodyPr anchor="b">
            <a:normAutofit fontScale="90000"/>
          </a:bodyPr>
          <a:lstStyle/>
          <a:p>
            <a: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  <a:t>OBRIGADA pela a atenção</a:t>
            </a:r>
            <a:b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</a:br>
            <a: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  <a:t>			   </a:t>
            </a:r>
            <a:r>
              <a:rPr lang="de-DE" sz="4000" dirty="0">
                <a:solidFill>
                  <a:srgbClr val="CAD9B5"/>
                </a:solidFill>
                <a:latin typeface="Agency FB" panose="020B0503020202020204" pitchFamily="34" charset="0"/>
                <a:cs typeface="Segoe UI Semilight"/>
              </a:rPr>
              <a:t>Perguntas?</a:t>
            </a:r>
            <a:endParaRPr lang="de-DE" sz="5400" dirty="0">
              <a:solidFill>
                <a:srgbClr val="CAD9B5"/>
              </a:solidFill>
              <a:latin typeface="Agency FB" panose="020B0503020202020204" pitchFamily="34" charset="0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344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12" ma:contentTypeDescription="Create a new document." ma:contentTypeScope="" ma:versionID="28a637893054b473e35721a6e6cf5932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967c67bf670c9a913cf159effa34c2b5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AC736B-EBD0-4F5A-BC10-83C925A2D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87c55-5f08-466c-910b-e029fd4269fe"/>
    <ds:schemaRef ds:uri="e2ca784f-4dc5-42e9-9734-389708ce15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BFFAA2-7A54-4399-AACB-7DC88F2C5428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e2ca784f-4dc5-42e9-9734-389708ce15cc"/>
    <ds:schemaRef ds:uri="http://schemas.openxmlformats.org/package/2006/metadata/core-properties"/>
    <ds:schemaRef ds:uri="http://schemas.microsoft.com/office/infopath/2007/PartnerControls"/>
    <ds:schemaRef ds:uri="7a087c55-5f08-466c-910b-e029fd4269f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8EEE6D-6B03-421B-A11D-FEE20B8630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1873</TotalTime>
  <Words>180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Agency FB</vt:lpstr>
      <vt:lpstr>Arial</vt:lpstr>
      <vt:lpstr>Baguet Script</vt:lpstr>
      <vt:lpstr>Rockwell</vt:lpstr>
      <vt:lpstr>Rockwell Condensed</vt:lpstr>
      <vt:lpstr>Wingdings</vt:lpstr>
      <vt:lpstr>Tipo de Madeira</vt:lpstr>
      <vt:lpstr>SKIn Young</vt:lpstr>
      <vt:lpstr>Contexto</vt:lpstr>
      <vt:lpstr>Solução</vt:lpstr>
      <vt:lpstr>Desafio</vt:lpstr>
      <vt:lpstr>Agradecimentos</vt:lpstr>
      <vt:lpstr>OBRIGADA pela a atenção       Perguntas?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</dc:creator>
  <cp:lastModifiedBy>MAYLA OCLECIANO BISACCHI .</cp:lastModifiedBy>
  <cp:revision>68</cp:revision>
  <dcterms:created xsi:type="dcterms:W3CDTF">2022-05-19T23:40:10Z</dcterms:created>
  <dcterms:modified xsi:type="dcterms:W3CDTF">2022-06-08T13:49:35Z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